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CCCC"/>
    <a:srgbClr val="FBEDD7"/>
    <a:srgbClr val="FAEAC6"/>
    <a:srgbClr val="FBF2D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55AA1-5DE5-46D7-BF67-A7ECA89FEB01}" v="30" dt="2025-09-02T01:36:30.0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77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C3966-899C-43BC-AC4F-A042FC15AE26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10E0E-8869-4501-9D52-8364EF25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898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70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16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7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58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63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95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82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18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77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97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1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4769A4-580A-4227-827B-8C491D57C168}" type="datetimeFigureOut">
              <a:rPr kumimoji="1" lang="ja-JP" altLang="en-US" smtClean="0"/>
              <a:t>2025/9/2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CE4235-6005-43F7-AC6B-75B91964C4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06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728CEA-B4EF-BD1B-98F8-E353AB5C826F}"/>
              </a:ext>
            </a:extLst>
          </p:cNvPr>
          <p:cNvSpPr txBox="1"/>
          <p:nvPr/>
        </p:nvSpPr>
        <p:spPr>
          <a:xfrm>
            <a:off x="0" y="0"/>
            <a:ext cx="6858000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3600" dirty="0">
                <a:solidFill>
                  <a:schemeClr val="accent1">
                    <a:lumMod val="75000"/>
                  </a:schemeClr>
                </a:solidFill>
                <a:latin typeface="HGS創英角ｺﾞｼｯｸUB"/>
                <a:ea typeface="HGS創英角ｺﾞｼｯｸUB"/>
              </a:rPr>
              <a:t>県央で</a:t>
            </a:r>
            <a:r>
              <a:rPr kumimoji="1" lang="en-US" altLang="ja-JP" sz="3600" dirty="0">
                <a:solidFill>
                  <a:schemeClr val="accent1">
                    <a:lumMod val="75000"/>
                  </a:schemeClr>
                </a:solidFill>
                <a:latin typeface="HGS創英角ｺﾞｼｯｸUB"/>
                <a:ea typeface="HGS創英角ｺﾞｼｯｸUB"/>
              </a:rPr>
              <a:t>PUSH</a:t>
            </a:r>
            <a:endParaRPr lang="en-US" altLang="ja-JP" sz="3600" dirty="0">
              <a:solidFill>
                <a:schemeClr val="accent1">
                  <a:lumMod val="75000"/>
                </a:schemeClr>
              </a:solidFill>
              <a:latin typeface="HGS創英角ｺﾞｼｯｸUB"/>
              <a:ea typeface="HGS創英角ｺﾞｼｯｸUB"/>
            </a:endParaRPr>
          </a:p>
          <a:p>
            <a:pPr algn="ctr"/>
            <a:r>
              <a:rPr lang="ja-JP" altLang="en-US" sz="2400" b="1" dirty="0">
                <a:ea typeface="游ゴシック"/>
              </a:rPr>
              <a:t>だれでもできる！いのちを救う！</a:t>
            </a:r>
            <a:endParaRPr lang="en-US" altLang="ja-JP" sz="2400" b="1" dirty="0">
              <a:ea typeface="游ゴシック"/>
            </a:endParaRPr>
          </a:p>
          <a:p>
            <a:r>
              <a:rPr lang="ja-JP" altLang="en-US" sz="2800" b="1" dirty="0">
                <a:solidFill>
                  <a:schemeClr val="accent2"/>
                </a:solidFill>
                <a:ea typeface="游ゴシック"/>
              </a:rPr>
              <a:t>    　～胸を押すだけで</a:t>
            </a:r>
            <a:endParaRPr lang="en-US" altLang="ja-JP" sz="2800" b="1" dirty="0">
              <a:solidFill>
                <a:schemeClr val="accent2"/>
              </a:solidFill>
              <a:ea typeface="游ゴシック"/>
            </a:endParaRPr>
          </a:p>
          <a:p>
            <a:pPr algn="ctr"/>
            <a:r>
              <a:rPr lang="ja-JP" altLang="en-US" sz="2800" b="1" dirty="0">
                <a:solidFill>
                  <a:schemeClr val="accent2"/>
                </a:solidFill>
                <a:ea typeface="游ゴシック"/>
              </a:rPr>
              <a:t>　　あなたがヒーローに！～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C5F39175-C9DB-BB6E-5E78-81A52D6E1BB0}"/>
              </a:ext>
            </a:extLst>
          </p:cNvPr>
          <p:cNvGrpSpPr/>
          <p:nvPr/>
        </p:nvGrpSpPr>
        <p:grpSpPr>
          <a:xfrm>
            <a:off x="0" y="3384147"/>
            <a:ext cx="6862941" cy="5759028"/>
            <a:chOff x="287009" y="5640857"/>
            <a:chExt cx="6776079" cy="3184533"/>
          </a:xfrm>
        </p:grpSpPr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A80B4195-08F2-2BC2-FB18-744D729B06AE}"/>
                </a:ext>
              </a:extLst>
            </p:cNvPr>
            <p:cNvSpPr/>
            <p:nvPr/>
          </p:nvSpPr>
          <p:spPr>
            <a:xfrm>
              <a:off x="1364390" y="5640857"/>
              <a:ext cx="5693817" cy="540733"/>
            </a:xfrm>
            <a:prstGeom prst="roundRect">
              <a:avLst/>
            </a:prstGeom>
            <a:solidFill>
              <a:srgbClr val="FBED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kumimoji="1" lang="ja-JP" altLang="en-US" sz="36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2025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年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10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月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16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日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(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木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)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</a:t>
              </a:r>
            </a:p>
            <a:p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13：30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～14：30</a:t>
              </a:r>
              <a:endParaRPr lang="en-US" altLang="ja-JP" sz="3200" dirty="0">
                <a:solidFill>
                  <a:schemeClr val="tx1"/>
                </a:solidFill>
                <a:latin typeface="HGS創英角ｺﾞｼｯｸUB"/>
                <a:ea typeface="HGS創英角ｺﾞｼｯｸUB"/>
              </a:endParaRPr>
            </a:p>
          </p:txBody>
        </p:sp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C538B8FB-623D-F4FC-E337-80226ECB53C1}"/>
                </a:ext>
              </a:extLst>
            </p:cNvPr>
            <p:cNvSpPr/>
            <p:nvPr/>
          </p:nvSpPr>
          <p:spPr>
            <a:xfrm>
              <a:off x="395416" y="5640858"/>
              <a:ext cx="1258033" cy="55560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日時</a:t>
              </a:r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3E87F6F1-D77F-37E8-1F66-A465D9169E76}"/>
                </a:ext>
              </a:extLst>
            </p:cNvPr>
            <p:cNvSpPr/>
            <p:nvPr/>
          </p:nvSpPr>
          <p:spPr>
            <a:xfrm>
              <a:off x="1250837" y="6197381"/>
              <a:ext cx="5807371" cy="651650"/>
            </a:xfrm>
            <a:prstGeom prst="roundRect">
              <a:avLst/>
            </a:prstGeom>
            <a:solidFill>
              <a:srgbClr val="FBED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kumimoji="1" lang="ja-JP" altLang="en-US" sz="36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済生会新潟県央基幹病院　　</a:t>
              </a:r>
              <a:b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</a:b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多目的室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1.2</a:t>
              </a:r>
              <a:endParaRPr lang="ja-JP" altLang="en-US" sz="3600" dirty="0">
                <a:solidFill>
                  <a:schemeClr val="tx1"/>
                </a:solidFill>
                <a:latin typeface="HGS創英角ｺﾞｼｯｸUB"/>
                <a:ea typeface="HGS創英角ｺﾞｼｯｸUB"/>
              </a:endParaRPr>
            </a:p>
          </p:txBody>
        </p:sp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A7D30AD9-7C93-3DCD-A85C-E5D45FB4A57C}"/>
                </a:ext>
              </a:extLst>
            </p:cNvPr>
            <p:cNvSpPr/>
            <p:nvPr/>
          </p:nvSpPr>
          <p:spPr>
            <a:xfrm>
              <a:off x="1250838" y="6864821"/>
              <a:ext cx="5807372" cy="847479"/>
            </a:xfrm>
            <a:prstGeom prst="roundRect">
              <a:avLst/>
            </a:prstGeom>
            <a:solidFill>
              <a:srgbClr val="FBED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kumimoji="1" lang="ja-JP" altLang="en-US" sz="36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誰でも参加可能</a:t>
              </a:r>
              <a:r>
                <a:rPr kumimoji="1" lang="en-US" altLang="ja-JP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!!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</a:t>
              </a:r>
              <a:endParaRPr kumimoji="1" lang="en-US" altLang="ja-JP" sz="32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  <a:p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申し込み不要</a:t>
              </a:r>
              <a:endParaRPr kumimoji="1" lang="en-US" altLang="ja-JP" sz="32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  <a:p>
              <a:r>
                <a:rPr lang="ja-JP" altLang="en-US" sz="2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</a:t>
              </a:r>
              <a:r>
                <a:rPr lang="en-US" altLang="ja-JP" sz="2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※</a:t>
              </a:r>
              <a:r>
                <a:rPr lang="ja-JP" altLang="en-US" sz="2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当日開催場所に直接お越しください</a:t>
              </a:r>
              <a:endParaRPr lang="ja-JP" altLang="en-US" sz="24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06BA5825-3E36-8A54-48DD-1D78AF6D1AE6}"/>
                </a:ext>
              </a:extLst>
            </p:cNvPr>
            <p:cNvSpPr/>
            <p:nvPr/>
          </p:nvSpPr>
          <p:spPr>
            <a:xfrm>
              <a:off x="1250838" y="7715537"/>
              <a:ext cx="5812250" cy="546762"/>
            </a:xfrm>
            <a:prstGeom prst="roundRect">
              <a:avLst/>
            </a:prstGeom>
            <a:solidFill>
              <a:srgbClr val="FBED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36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</a:t>
              </a:r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動きやすい服装で</a:t>
              </a:r>
              <a:endParaRPr kumimoji="1" lang="en-US" altLang="ja-JP" sz="3200" dirty="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  <a:p>
              <a:r>
                <a:rPr kumimoji="1" lang="ja-JP" altLang="en-US" sz="32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お越しください</a:t>
              </a:r>
            </a:p>
          </p:txBody>
        </p:sp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F79CD8E4-4FCD-A371-491A-6C66D01F5541}"/>
                </a:ext>
              </a:extLst>
            </p:cNvPr>
            <p:cNvSpPr/>
            <p:nvPr/>
          </p:nvSpPr>
          <p:spPr>
            <a:xfrm>
              <a:off x="395416" y="6199699"/>
              <a:ext cx="1258033" cy="649332"/>
            </a:xfrm>
            <a:prstGeom prst="round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場所</a:t>
              </a: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E6A0C514-71A9-774C-8A3B-17164DD534C7}"/>
                </a:ext>
              </a:extLst>
            </p:cNvPr>
            <p:cNvSpPr/>
            <p:nvPr/>
          </p:nvSpPr>
          <p:spPr>
            <a:xfrm>
              <a:off x="395415" y="6858741"/>
              <a:ext cx="1258033" cy="850323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対象</a:t>
              </a:r>
            </a:p>
          </p:txBody>
        </p:sp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0C6F91B3-387A-E5D2-1035-3FD7A3789ACE}"/>
                </a:ext>
              </a:extLst>
            </p:cNvPr>
            <p:cNvSpPr/>
            <p:nvPr/>
          </p:nvSpPr>
          <p:spPr>
            <a:xfrm>
              <a:off x="395415" y="7718774"/>
              <a:ext cx="1258033" cy="537446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服装</a:t>
              </a:r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2A053C72-0E19-E046-EF24-8DCADFECCF94}"/>
                </a:ext>
              </a:extLst>
            </p:cNvPr>
            <p:cNvSpPr/>
            <p:nvPr/>
          </p:nvSpPr>
          <p:spPr>
            <a:xfrm>
              <a:off x="1364388" y="8267983"/>
              <a:ext cx="5698700" cy="285104"/>
            </a:xfrm>
            <a:prstGeom prst="roundRect">
              <a:avLst/>
            </a:prstGeom>
            <a:solidFill>
              <a:srgbClr val="FBED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kumimoji="1" lang="ja-JP" altLang="en-US" sz="1400" dirty="0">
                  <a:solidFill>
                    <a:schemeClr val="tx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　済生会新潟県央基幹病院　</a:t>
              </a:r>
              <a:r>
                <a:rPr kumimoji="1" lang="en-US" altLang="ja-JP" sz="1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(</a:t>
              </a:r>
              <a:r>
                <a:rPr kumimoji="1" lang="ja-JP" altLang="en-US" sz="1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代表</a:t>
              </a:r>
              <a:r>
                <a:rPr kumimoji="1" lang="en-US" altLang="ja-JP" sz="1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)0256-47-4700</a:t>
              </a:r>
              <a:r>
                <a:rPr kumimoji="1" lang="ja-JP" altLang="en-US" sz="1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　</a:t>
              </a:r>
              <a:endParaRPr kumimoji="1" lang="en-US" altLang="ja-JP" sz="1400" dirty="0">
                <a:solidFill>
                  <a:schemeClr val="tx1"/>
                </a:solidFill>
                <a:latin typeface="HGS創英角ｺﾞｼｯｸUB"/>
                <a:ea typeface="HGS創英角ｺﾞｼｯｸUB"/>
              </a:endParaRPr>
            </a:p>
            <a:p>
              <a:r>
                <a:rPr kumimoji="1" lang="ja-JP" altLang="en-US" sz="1400" dirty="0">
                  <a:solidFill>
                    <a:schemeClr val="tx1"/>
                  </a:solidFill>
                  <a:latin typeface="HGS創英角ｺﾞｼｯｸUB"/>
                  <a:ea typeface="HGS創英角ｺﾞｼｯｸUB"/>
                </a:rPr>
                <a:t>　　総務課小田桐</a:t>
              </a:r>
              <a:endParaRPr lang="ja-JP" sz="1100" dirty="0">
                <a:solidFill>
                  <a:schemeClr val="tx1"/>
                </a:solidFill>
                <a:latin typeface="HGS創英角ｺﾞｼｯｸUB"/>
                <a:ea typeface="HGS創英角ｺﾞｼｯｸUB"/>
              </a:endParaRPr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7B72A326-FEEF-132E-9796-A0FEFC007684}"/>
                </a:ext>
              </a:extLst>
            </p:cNvPr>
            <p:cNvSpPr/>
            <p:nvPr/>
          </p:nvSpPr>
          <p:spPr>
            <a:xfrm>
              <a:off x="395415" y="8265535"/>
              <a:ext cx="1258032" cy="287945"/>
            </a:xfrm>
            <a:prstGeom prst="round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問い合</a:t>
              </a:r>
              <a:endParaRPr kumimoji="1" lang="en-US" altLang="ja-JP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  <a:p>
              <a:pPr algn="ctr"/>
              <a:r>
                <a:rPr kumimoji="1" lang="ja-JP" altLang="en-US" sz="16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わせ先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033E9B26-4F49-1510-C825-46ACCE3B9EA2}"/>
                </a:ext>
              </a:extLst>
            </p:cNvPr>
            <p:cNvSpPr txBox="1"/>
            <p:nvPr/>
          </p:nvSpPr>
          <p:spPr>
            <a:xfrm>
              <a:off x="287009" y="8553087"/>
              <a:ext cx="6771201" cy="27230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kumimoji="1" lang="ja-JP" altLang="en-US" sz="1400" dirty="0">
                  <a:latin typeface="HGS創英角ｺﾞｼｯｸUB"/>
                  <a:ea typeface="HGS創英角ｺﾞｼｯｸUB"/>
                </a:rPr>
                <a:t>主催：済生会新潟県央基幹病院　エキスパートナース会</a:t>
              </a:r>
              <a:endParaRPr lang="en-US" altLang="ja-JP" sz="1400" dirty="0">
                <a:latin typeface="HGS創英角ｺﾞｼｯｸUB"/>
                <a:ea typeface="HGS創英角ｺﾞｼｯｸUB"/>
              </a:endParaRPr>
            </a:p>
            <a:p>
              <a:r>
                <a:rPr kumimoji="1" lang="ja-JP" altLang="en-US" sz="1200" dirty="0">
                  <a:latin typeface="HGS創英角ｺﾞｼｯｸUB"/>
                  <a:ea typeface="HGS創英角ｺﾞｼｯｸUB"/>
                </a:rPr>
                <a:t>新潟</a:t>
              </a:r>
              <a:r>
                <a:rPr kumimoji="1" lang="en-US" altLang="ja-JP" sz="1200" dirty="0">
                  <a:latin typeface="HGS創英角ｺﾞｼｯｸUB"/>
                  <a:ea typeface="HGS創英角ｺﾞｼｯｸUB"/>
                </a:rPr>
                <a:t>PUSH</a:t>
              </a:r>
              <a:r>
                <a:rPr kumimoji="1" lang="ja-JP" altLang="en-US" sz="1200" dirty="0">
                  <a:latin typeface="HGS創英角ｺﾞｼｯｸUB"/>
                  <a:ea typeface="HGS創英角ｺﾞｼｯｸUB"/>
                </a:rPr>
                <a:t>プロジェクト</a:t>
              </a:r>
              <a:r>
                <a:rPr kumimoji="1" lang="en-US" altLang="ja-JP" sz="1200" dirty="0">
                  <a:latin typeface="HGS創英角ｺﾞｼｯｸUB"/>
                  <a:ea typeface="HGS創英角ｺﾞｼｯｸUB"/>
                </a:rPr>
                <a:t>HP</a:t>
              </a:r>
              <a:r>
                <a:rPr kumimoji="1" lang="ja-JP" altLang="en-US" sz="1200" dirty="0">
                  <a:latin typeface="HGS創英角ｺﾞｼｯｸUB"/>
                  <a:ea typeface="HGS創英角ｺﾞｼｯｸUB"/>
                </a:rPr>
                <a:t>：</a:t>
              </a:r>
              <a:r>
                <a:rPr kumimoji="1" lang="en-US" altLang="ja-JP" sz="1200" dirty="0">
                  <a:latin typeface="HGS創英角ｺﾞｼｯｸUB"/>
                  <a:ea typeface="HGS創英角ｺﾞｼｯｸUB"/>
                </a:rPr>
                <a:t>https://niigata-push.com/disaster/push/</a:t>
              </a:r>
              <a:endParaRPr lang="en-US" altLang="ja-JP" sz="1200" dirty="0">
                <a:latin typeface="HGS創英角ｺﾞｼｯｸUB"/>
                <a:ea typeface="HGS創英角ｺﾞｼｯｸUB"/>
              </a:endParaRP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0D581D89-71FE-14BB-0D45-EAE3774C1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89" y="1281495"/>
            <a:ext cx="3739022" cy="21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4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211</Words>
  <Application>Microsoft Office PowerPoint</Application>
  <PresentationFormat>画面に合わせる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千代 関</dc:creator>
  <cp:lastModifiedBy>千代 関</cp:lastModifiedBy>
  <cp:revision>40</cp:revision>
  <dcterms:created xsi:type="dcterms:W3CDTF">2025-08-25T06:29:48Z</dcterms:created>
  <dcterms:modified xsi:type="dcterms:W3CDTF">2025-09-02T01:47:20Z</dcterms:modified>
</cp:coreProperties>
</file>